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6"/>
  </p:notesMasterIdLst>
  <p:handoutMasterIdLst>
    <p:handoutMasterId r:id="rId7"/>
  </p:handoutMasterIdLst>
  <p:sldIdLst>
    <p:sldId id="375" r:id="rId2"/>
    <p:sldId id="1360" r:id="rId3"/>
    <p:sldId id="1361" r:id="rId4"/>
    <p:sldId id="389" r:id="rId5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4" userDrawn="1">
          <p15:clr>
            <a:srgbClr val="A4A3A4"/>
          </p15:clr>
        </p15:guide>
        <p15:guide id="2" pos="6136" userDrawn="1">
          <p15:clr>
            <a:srgbClr val="A4A3A4"/>
          </p15:clr>
        </p15:guide>
        <p15:guide id="3" pos="104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1F4E79"/>
    <a:srgbClr val="000042"/>
    <a:srgbClr val="FFD966"/>
    <a:srgbClr val="BDD7EE"/>
    <a:srgbClr val="00B050"/>
    <a:srgbClr val="BFBFBF"/>
    <a:srgbClr val="FFC0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27" autoAdjust="0"/>
    <p:restoredTop sz="95480" autoAdjust="0"/>
  </p:normalViewPr>
  <p:slideViewPr>
    <p:cSldViewPr snapToGrid="0" showGuides="1">
      <p:cViewPr varScale="1">
        <p:scale>
          <a:sx n="98" d="100"/>
          <a:sy n="98" d="100"/>
        </p:scale>
        <p:origin x="804" y="84"/>
      </p:cViewPr>
      <p:guideLst>
        <p:guide orient="horz" pos="504"/>
        <p:guide pos="6136"/>
        <p:guide pos="104"/>
        <p:guide orient="horz"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216" y="53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736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r">
              <a:defRPr sz="1200"/>
            </a:lvl1pPr>
          </a:lstStyle>
          <a:p>
            <a:fld id="{0EEAD38A-FBDC-4BD2-9456-34B9C4C0BFF0}" type="datetimeFigureOut">
              <a:rPr lang="ko-KR" altLang="en-US" smtClean="0"/>
              <a:t>2022-12-09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03" tIns="44152" rIns="88303" bIns="44152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vert="horz" lIns="88303" tIns="44152" rIns="88303" bIns="4415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r">
              <a:defRPr sz="1200"/>
            </a:lvl1pPr>
          </a:lstStyle>
          <a:p>
            <a:fld id="{1FD0991F-3C34-45F4-9D65-247F7548343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08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6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642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509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744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4715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987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5" name="object 6"/>
          <p:cNvSpPr/>
          <p:nvPr userDrawn="1"/>
        </p:nvSpPr>
        <p:spPr>
          <a:xfrm>
            <a:off x="128535" y="139520"/>
            <a:ext cx="9652500" cy="6583591"/>
          </a:xfrm>
          <a:custGeom>
            <a:avLst/>
            <a:gdLst/>
            <a:ahLst/>
            <a:cxnLst/>
            <a:rect l="l" t="t" r="r" b="b"/>
            <a:pathLst>
              <a:path w="15544800" h="10058400">
                <a:moveTo>
                  <a:pt x="0" y="10058400"/>
                </a:moveTo>
                <a:lnTo>
                  <a:pt x="15544800" y="10058400"/>
                </a:lnTo>
                <a:lnTo>
                  <a:pt x="15544800" y="0"/>
                </a:lnTo>
                <a:lnTo>
                  <a:pt x="0" y="0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endParaRPr sz="1463" dirty="0"/>
          </a:p>
        </p:txBody>
      </p:sp>
    </p:spTree>
    <p:extLst>
      <p:ext uri="{BB962C8B-B14F-4D97-AF65-F5344CB8AC3E}">
        <p14:creationId xmlns:p14="http://schemas.microsoft.com/office/powerpoint/2010/main" val="107226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599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dirty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110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361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8939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6FC8C6B-7BDE-4E13-B5E7-6562733D3EB4}"/>
              </a:ext>
            </a:extLst>
          </p:cNvPr>
          <p:cNvSpPr/>
          <p:nvPr userDrawn="1"/>
        </p:nvSpPr>
        <p:spPr>
          <a:xfrm>
            <a:off x="0" y="-5342"/>
            <a:ext cx="9906000" cy="583023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3FC77F-B8B6-4D31-ABF0-CD84149D9DC8}"/>
              </a:ext>
            </a:extLst>
          </p:cNvPr>
          <p:cNvSpPr/>
          <p:nvPr userDrawn="1"/>
        </p:nvSpPr>
        <p:spPr>
          <a:xfrm>
            <a:off x="0" y="1"/>
            <a:ext cx="9906000" cy="583023"/>
          </a:xfrm>
          <a:prstGeom prst="rect">
            <a:avLst/>
          </a:prstGeom>
          <a:solidFill>
            <a:srgbClr val="000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EFFD339-CAC6-4C89-8FFE-CF3D9436F6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881" y="339632"/>
            <a:ext cx="891669" cy="151389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B79B0C60-B02C-4925-A665-2E48E5F00709}"/>
              </a:ext>
            </a:extLst>
          </p:cNvPr>
          <p:cNvSpPr/>
          <p:nvPr userDrawn="1"/>
        </p:nvSpPr>
        <p:spPr>
          <a:xfrm>
            <a:off x="2" y="6718852"/>
            <a:ext cx="9905998" cy="165026"/>
          </a:xfrm>
          <a:prstGeom prst="rect">
            <a:avLst/>
          </a:prstGeom>
          <a:solidFill>
            <a:srgbClr val="00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039479-EE9E-40D1-B9E1-0DAD8E57FCD8}"/>
              </a:ext>
            </a:extLst>
          </p:cNvPr>
          <p:cNvSpPr txBox="1"/>
          <p:nvPr userDrawn="1"/>
        </p:nvSpPr>
        <p:spPr>
          <a:xfrm>
            <a:off x="4248250" y="6683824"/>
            <a:ext cx="1491114" cy="179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69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569" dirty="0">
              <a:solidFill>
                <a:schemeClr val="bg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11529E-AC32-42DE-9C79-28A9016D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36E293D-158B-4562-8394-1AA515A9F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57" y="130247"/>
            <a:ext cx="8165167" cy="391942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29721F-E9EF-45F0-A3B7-FAC46FCCD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793133"/>
            <a:ext cx="8543925" cy="538383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11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656" y="6666145"/>
            <a:ext cx="609348" cy="168279"/>
          </a:xfrm>
          <a:prstGeom prst="rect">
            <a:avLst/>
          </a:prstGeom>
        </p:spPr>
        <p:txBody>
          <a:bodyPr anchor="ctr"/>
          <a:lstStyle>
            <a:lvl1pPr algn="ctr">
              <a:defRPr sz="65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</a:lstStyle>
          <a:p>
            <a:r>
              <a:rPr lang="en-US" altLang="ko-KR" dirty="0"/>
              <a:t>- </a:t>
            </a:r>
            <a:fld id="{9A8D28F3-A2ED-4523-9ECD-D22DA720889C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2A4EE18-BBA6-4A13-B38E-A1F2FA04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9266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8"/>
          <p:cNvSpPr>
            <a:spLocks noGrp="1"/>
          </p:cNvSpPr>
          <p:nvPr>
            <p:ph type="body" sz="quarter" idx="13" hasCustomPrompt="1"/>
          </p:nvPr>
        </p:nvSpPr>
        <p:spPr>
          <a:xfrm>
            <a:off x="175961" y="46892"/>
            <a:ext cx="8523540" cy="542927"/>
          </a:xfrm>
          <a:prstGeom prst="rect">
            <a:avLst/>
          </a:prstGeom>
        </p:spPr>
        <p:txBody>
          <a:bodyPr lIns="91434" tIns="45718" rIns="91434" bIns="45718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>
            <a:lvl1pPr marL="0" indent="0">
              <a:buNone/>
              <a:defRPr sz="2275" b="0" baseline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ahoma" panose="020B0604030504040204" pitchFamily="34" charset="0"/>
                <a:ea typeface="Arial Unicode MS" panose="020B0604020202020204" pitchFamily="50" charset="-127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Slide Main title</a:t>
            </a:r>
            <a:endParaRPr lang="ko-KR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653" y="6666139"/>
            <a:ext cx="609347" cy="168279"/>
          </a:xfrm>
          <a:prstGeom prst="rect">
            <a:avLst/>
          </a:prstGeom>
        </p:spPr>
        <p:txBody>
          <a:bodyPr anchor="ctr"/>
          <a:lstStyle>
            <a:lvl1pPr algn="ctr">
              <a:defRPr sz="65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</a:lstStyle>
          <a:p>
            <a:r>
              <a:rPr lang="en-US" altLang="ko-KR" dirty="0"/>
              <a:t>- </a:t>
            </a:r>
            <a:fld id="{9A8D28F3-A2ED-4523-9ECD-D22DA720889C}" type="slidenum">
              <a:rPr lang="ko-KR" altLang="en-US" smtClean="0"/>
              <a:pPr/>
              <a:t>‹#›</a:t>
            </a:fld>
            <a:r>
              <a:rPr lang="ko-KR" altLang="en-US" dirty="0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sp>
        <p:nvSpPr>
          <p:cNvPr id="5" name="날짜 개체 틀 16"/>
          <p:cNvSpPr>
            <a:spLocks noGrp="1"/>
          </p:cNvSpPr>
          <p:nvPr userDrawn="1"/>
        </p:nvSpPr>
        <p:spPr>
          <a:xfrm>
            <a:off x="3807921" y="6433978"/>
            <a:ext cx="2290158" cy="365125"/>
          </a:xfrm>
          <a:prstGeom prst="rect">
            <a:avLst/>
          </a:prstGeom>
        </p:spPr>
        <p:txBody>
          <a:bodyPr vert="horz" lIns="74295" tIns="37148" rIns="74295" bIns="37148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75" dirty="0">
                <a:latin typeface="Arial" pitchFamily="34" charset="0"/>
                <a:cs typeface="Arial" pitchFamily="34" charset="0"/>
              </a:rPr>
              <a:t>© SMK Confidential &amp; Proprietary</a:t>
            </a:r>
            <a:endParaRPr lang="ko-KR" altLang="en-US" sz="97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3518694" y="6299200"/>
            <a:ext cx="2342356" cy="4999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FEF0CA-6065-4B4F-82B1-A0FCD53B4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4365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1577340"/>
            <a:ext cx="8915399" cy="4526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1"/>
            <a:ext cx="3169919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1"/>
            <a:ext cx="227838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1"/>
            <a:ext cx="227838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13">
                <a:solidFill>
                  <a:schemeClr val="tx1">
                    <a:tint val="7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defRPr>
            </a:lvl1pPr>
          </a:lstStyle>
          <a:p>
            <a:fld id="{B6F15528-21DE-4FAA-801E-634DDDAF4B2B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163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60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60" r:id="rId13"/>
    <p:sldLayoutId id="2147483675" r:id="rId14"/>
    <p:sldLayoutId id="2147483676" r:id="rId15"/>
  </p:sldLayoutIdLst>
  <p:hf sldNum="0"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917AA44-21CE-4AA0-9E77-CE6536A6BC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C3F0909-358E-4500-AE21-F93737302B3C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25252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3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15F45-F81E-473F-A0EA-0D0FA64B3148}"/>
              </a:ext>
            </a:extLst>
          </p:cNvPr>
          <p:cNvSpPr txBox="1"/>
          <p:nvPr/>
        </p:nvSpPr>
        <p:spPr>
          <a:xfrm>
            <a:off x="880167" y="1263668"/>
            <a:ext cx="7659826" cy="235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</a:pPr>
            <a:r>
              <a:rPr lang="en-US" altLang="ko-KR" sz="34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SWAN</a:t>
            </a:r>
          </a:p>
          <a:p>
            <a:pPr>
              <a:lnSpc>
                <a:spcPts val="62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GPIO Issue PCBA</a:t>
            </a:r>
            <a:r>
              <a:rPr lang="ko-KR" altLang="en-US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 </a:t>
            </a:r>
            <a:r>
              <a:rPr lang="en-US" altLang="ko-KR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list</a:t>
            </a:r>
          </a:p>
          <a:p>
            <a:pPr>
              <a:lnSpc>
                <a:spcPts val="62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SH Son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9F7CC9B1-FF8C-4E0E-A223-C1B67FAA96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1552" y="5750397"/>
            <a:ext cx="1617322" cy="45070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79B1079-51E3-4143-B577-01A7E11F8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883" y="5732956"/>
            <a:ext cx="1448926" cy="485586"/>
          </a:xfrm>
          <a:prstGeom prst="rect">
            <a:avLst/>
          </a:prstGeo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BA44EE-1AF4-4514-B084-C931B0B1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B5924D4-5219-4617-8D6E-B8B27676543C}"/>
              </a:ext>
            </a:extLst>
          </p:cNvPr>
          <p:cNvSpPr/>
          <p:nvPr/>
        </p:nvSpPr>
        <p:spPr>
          <a:xfrm>
            <a:off x="850560" y="5341358"/>
            <a:ext cx="3343275" cy="887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Model Name: 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BFX-UA300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Document Version: </a:t>
            </a:r>
            <a:r>
              <a:rPr lang="nn-NO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ALT_STB_MP_CSMTINS_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001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Issued Date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: 2022.04.28</a:t>
            </a:r>
          </a:p>
        </p:txBody>
      </p:sp>
    </p:spTree>
    <p:extLst>
      <p:ext uri="{BB962C8B-B14F-4D97-AF65-F5344CB8AC3E}">
        <p14:creationId xmlns:p14="http://schemas.microsoft.com/office/powerpoint/2010/main" val="2684481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6C9CFBD3-1B8F-4EC8-A54A-4B9484C0F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0C40621-D8DC-4ADB-977D-82557CD93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PCBA LIST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2DACE3C-CBDA-433E-AD15-547EFAE61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ko-KR" dirty="0"/>
              <a:t> </a:t>
            </a:r>
            <a:endParaRPr lang="ko-KR" altLang="en-US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A5A95A3-E59D-81BF-C164-743118AF1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610446"/>
              </p:ext>
            </p:extLst>
          </p:nvPr>
        </p:nvGraphicFramePr>
        <p:xfrm>
          <a:off x="379857" y="866090"/>
          <a:ext cx="8165168" cy="4432048"/>
        </p:xfrm>
        <a:graphic>
          <a:graphicData uri="http://schemas.openxmlformats.org/drawingml/2006/table">
            <a:tbl>
              <a:tblPr/>
              <a:tblGrid>
                <a:gridCol w="1374608">
                  <a:extLst>
                    <a:ext uri="{9D8B030D-6E8A-4147-A177-3AD203B41FA5}">
                      <a16:colId xmlns:a16="http://schemas.microsoft.com/office/drawing/2014/main" val="2689894602"/>
                    </a:ext>
                  </a:extLst>
                </a:gridCol>
                <a:gridCol w="1374608">
                  <a:extLst>
                    <a:ext uri="{9D8B030D-6E8A-4147-A177-3AD203B41FA5}">
                      <a16:colId xmlns:a16="http://schemas.microsoft.com/office/drawing/2014/main" val="2657035519"/>
                    </a:ext>
                  </a:extLst>
                </a:gridCol>
                <a:gridCol w="2405560">
                  <a:extLst>
                    <a:ext uri="{9D8B030D-6E8A-4147-A177-3AD203B41FA5}">
                      <a16:colId xmlns:a16="http://schemas.microsoft.com/office/drawing/2014/main" val="1100428761"/>
                    </a:ext>
                  </a:extLst>
                </a:gridCol>
                <a:gridCol w="1635784">
                  <a:extLst>
                    <a:ext uri="{9D8B030D-6E8A-4147-A177-3AD203B41FA5}">
                      <a16:colId xmlns:a16="http://schemas.microsoft.com/office/drawing/2014/main" val="2714269969"/>
                    </a:ext>
                  </a:extLst>
                </a:gridCol>
                <a:gridCol w="1374608">
                  <a:extLst>
                    <a:ext uri="{9D8B030D-6E8A-4147-A177-3AD203B41FA5}">
                      <a16:colId xmlns:a16="http://schemas.microsoft.com/office/drawing/2014/main" val="4135925720"/>
                    </a:ext>
                  </a:extLst>
                </a:gridCol>
              </a:tblGrid>
              <a:tr h="99004"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Korea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Vietnam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577766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PCBA SN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VS-550 CHIPID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Checked date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PCBA SN (option)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VS-550 CHIPID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179384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YW70UN1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bd05ca10000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896748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YWB1LPH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21f55ca10000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492450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YW70U6B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8295ca10000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743546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YW70U5B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84a5ca10000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169473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YW70U4V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be25ca10000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 dirty="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050668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YW61S1P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9e65ca10000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 dirty="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825500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YWB1JU0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18535ca10000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 dirty="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902683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YW61SP9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eec5ca10000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419393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YW61SBW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9665ca10000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 dirty="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 dirty="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6710748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</a:rPr>
                        <a:t>YWA0PF2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1b955ca10000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 dirty="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916407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YW11JJS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4ef5ca10000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 dirty="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5130864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YW61S7Z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b8f5ca10000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 dirty="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500680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YW70UC9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80a5ca10000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altLang="ko-KR" sz="1100" dirty="0">
                          <a:effectLst/>
                        </a:rPr>
                        <a:t>22-12-05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087400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YW61S2S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N/A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 err="1">
                          <a:effectLst/>
                        </a:rPr>
                        <a:t>Synaptics</a:t>
                      </a:r>
                      <a:r>
                        <a:rPr lang="en-US" sz="1100" dirty="0">
                          <a:effectLst/>
                        </a:rPr>
                        <a:t> FA, PCBA only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422667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YW61SXJ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N/A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 err="1">
                          <a:effectLst/>
                        </a:rPr>
                        <a:t>Synaptics</a:t>
                      </a:r>
                      <a:r>
                        <a:rPr lang="en-US" sz="1100" dirty="0">
                          <a:effectLst/>
                        </a:rPr>
                        <a:t> FA, PCBA only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6975004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YW61RYU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N/A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 err="1">
                          <a:effectLst/>
                        </a:rPr>
                        <a:t>Synaptics</a:t>
                      </a:r>
                      <a:r>
                        <a:rPr lang="en-US" sz="1100" dirty="0">
                          <a:effectLst/>
                        </a:rPr>
                        <a:t> FA, PCBA only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91405"/>
                  </a:ext>
                </a:extLst>
              </a:tr>
              <a:tr h="35979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YWB1KGL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N/A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22-7-7 Foxconn factory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Fedex 7773 2029 0997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585762"/>
                  </a:ext>
                </a:extLst>
              </a:tr>
              <a:tr h="35979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YW11JRS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N/A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22-7-7 Foxconn factory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Fedex 7773 2029 0997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591961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YW70U70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N/A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22-05-04 Factory hand carry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209339"/>
                  </a:ext>
                </a:extLst>
              </a:tr>
              <a:tr h="185934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YW61SCP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N/A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22-05-04 Factory hand carry</a:t>
                      </a: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ko-KR" altLang="en-US" sz="1100" dirty="0">
                        <a:effectLst/>
                      </a:endParaRPr>
                    </a:p>
                  </a:txBody>
                  <a:tcPr marL="9055" marR="9055" marT="6037" marB="6037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384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476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BB7751AB-3DCA-F189-E8B1-ACDB76198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7846E58B-74B8-8DF7-601C-844BBCAA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Packing information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28A0D7B-D991-E0D5-7D73-BAAD59817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PCBA 16pcs</a:t>
            </a:r>
          </a:p>
          <a:p>
            <a:r>
              <a:rPr lang="en-US" altLang="ko-KR" dirty="0"/>
              <a:t>Total weight : 2kg</a:t>
            </a:r>
          </a:p>
          <a:p>
            <a:r>
              <a:rPr lang="en-US" altLang="ko-KR" dirty="0"/>
              <a:t>Carton size : 35*26*15 [cm]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B96AB52-F207-0780-693B-17B6627E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99440" y="2138363"/>
            <a:ext cx="3324225" cy="475297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47D3544-BDB6-8907-9F9A-4E2522396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662" y="2964834"/>
            <a:ext cx="4458365" cy="321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81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89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8525" y="5589564"/>
            <a:ext cx="1437705" cy="512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112" y="538323"/>
            <a:ext cx="334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9900" y="1257300"/>
            <a:ext cx="5356100" cy="5366534"/>
          </a:xfrm>
          <a:prstGeom prst="rect">
            <a:avLst/>
          </a:prstGeo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8990288-38CB-47A5-84C7-714009D0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817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36000" tIns="36000" rIns="36000" bIns="36000" rtlCol="0" anchor="ctr"/>
      <a:lstStyle>
        <a:defPPr algn="ctr">
          <a:defRPr sz="10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10147</TotalTime>
  <Words>173</Words>
  <Application>Microsoft Office PowerPoint</Application>
  <PresentationFormat>A4 용지(210x297mm)</PresentationFormat>
  <Paragraphs>84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4" baseType="lpstr">
      <vt:lpstr>Arial Unicode MS</vt:lpstr>
      <vt:lpstr>Malgun Gothic Semilight</vt:lpstr>
      <vt:lpstr>맑은 고딕</vt:lpstr>
      <vt:lpstr>맑은 고딕 Semilight</vt:lpstr>
      <vt:lpstr>Arial</vt:lpstr>
      <vt:lpstr>Calibri</vt:lpstr>
      <vt:lpstr>Calibri Light</vt:lpstr>
      <vt:lpstr>Lato Black</vt:lpstr>
      <vt:lpstr>Tahoma</vt:lpstr>
      <vt:lpstr>Office 테마</vt:lpstr>
      <vt:lpstr>PowerPoint 프레젠테이션</vt:lpstr>
      <vt:lpstr>PCBA LIST</vt:lpstr>
      <vt:lpstr>Packing information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</dc:creator>
  <cp:lastModifiedBy>Son Seunghwan</cp:lastModifiedBy>
  <cp:revision>1625</cp:revision>
  <cp:lastPrinted>2017-10-18T09:41:05Z</cp:lastPrinted>
  <dcterms:created xsi:type="dcterms:W3CDTF">2017-09-06T04:56:33Z</dcterms:created>
  <dcterms:modified xsi:type="dcterms:W3CDTF">2022-12-09T08:13:21Z</dcterms:modified>
</cp:coreProperties>
</file>